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326" y="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811E-EBD8-410B-A097-F8A642060F11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471D7-1B77-493D-80C3-A6EE2A0A66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811E-EBD8-410B-A097-F8A642060F11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471D7-1B77-493D-80C3-A6EE2A0A66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811E-EBD8-410B-A097-F8A642060F11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471D7-1B77-493D-80C3-A6EE2A0A66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811E-EBD8-410B-A097-F8A642060F11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471D7-1B77-493D-80C3-A6EE2A0A66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811E-EBD8-410B-A097-F8A642060F11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471D7-1B77-493D-80C3-A6EE2A0A66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811E-EBD8-410B-A097-F8A642060F11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471D7-1B77-493D-80C3-A6EE2A0A66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811E-EBD8-410B-A097-F8A642060F11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471D7-1B77-493D-80C3-A6EE2A0A66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811E-EBD8-410B-A097-F8A642060F11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471D7-1B77-493D-80C3-A6EE2A0A66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811E-EBD8-410B-A097-F8A642060F11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471D7-1B77-493D-80C3-A6EE2A0A66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811E-EBD8-410B-A097-F8A642060F11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471D7-1B77-493D-80C3-A6EE2A0A66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811E-EBD8-410B-A097-F8A642060F11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471D7-1B77-493D-80C3-A6EE2A0A66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8811E-EBD8-410B-A097-F8A642060F11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471D7-1B77-493D-80C3-A6EE2A0A66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illustrators.ru/uploads/illustration/image/359912/main_359912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7920880" cy="63359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superhotel.kiev.ua/news/files/0860/04-Novorichni-prigodi-Chervonoi-shapoch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8817656" cy="5769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6563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59832" y="188640"/>
            <a:ext cx="3744416" cy="3089143"/>
          </a:xfrm>
        </p:spPr>
      </p:pic>
      <p:pic>
        <p:nvPicPr>
          <p:cNvPr id="15362" name="Picture 2" descr="https://ds03.infourok.ru/uploads/ex/0c57/0001cd8e-6fd09e98/1/img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573016"/>
            <a:ext cx="3960440" cy="2919181"/>
          </a:xfrm>
          <a:prstGeom prst="rect">
            <a:avLst/>
          </a:prstGeom>
          <a:noFill/>
        </p:spPr>
      </p:pic>
      <p:pic>
        <p:nvPicPr>
          <p:cNvPr id="15364" name="Picture 4" descr="http://mdousad6.ucoz.ru/IxaznIV8VX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501008"/>
            <a:ext cx="3888432" cy="3024336"/>
          </a:xfrm>
          <a:prstGeom prst="rect">
            <a:avLst/>
          </a:prstGeom>
          <a:noFill/>
        </p:spPr>
      </p:pic>
      <p:sp>
        <p:nvSpPr>
          <p:cNvPr id="7" name="Улыбающееся лицо 6"/>
          <p:cNvSpPr/>
          <p:nvPr/>
        </p:nvSpPr>
        <p:spPr>
          <a:xfrm>
            <a:off x="2699792" y="188640"/>
            <a:ext cx="1130424" cy="1080120"/>
          </a:xfrm>
          <a:prstGeom prst="smileyFac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лыбающееся лицо 7"/>
          <p:cNvSpPr/>
          <p:nvPr/>
        </p:nvSpPr>
        <p:spPr>
          <a:xfrm>
            <a:off x="179512" y="2780928"/>
            <a:ext cx="1130424" cy="1080120"/>
          </a:xfrm>
          <a:prstGeom prst="smileyFac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лыбающееся лицо 8"/>
          <p:cNvSpPr/>
          <p:nvPr/>
        </p:nvSpPr>
        <p:spPr>
          <a:xfrm>
            <a:off x="7740352" y="2708920"/>
            <a:ext cx="1130424" cy="1080120"/>
          </a:xfrm>
          <a:prstGeom prst="smileyFac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0</Words>
  <Application>Microsoft Office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Alexandr</dc:creator>
  <cp:lastModifiedBy>Детский сад 25</cp:lastModifiedBy>
  <cp:revision>6</cp:revision>
  <dcterms:created xsi:type="dcterms:W3CDTF">2018-11-05T12:29:54Z</dcterms:created>
  <dcterms:modified xsi:type="dcterms:W3CDTF">2018-11-30T12:40:18Z</dcterms:modified>
</cp:coreProperties>
</file>